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54" y="1529736"/>
            <a:ext cx="5694192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パフォーマンス異常検出とボトルネック特定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654" y="2808203"/>
            <a:ext cx="5694192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計算機システムのパフォーマンス問題の自動検出と解決策を提示します。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0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背景：基本概念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760" y="1113367"/>
            <a:ext cx="1303370" cy="11176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26" y="1663700"/>
            <a:ext cx="271436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707" y="1386861"/>
            <a:ext cx="539213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パフォーマンス指標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707" y="1672611"/>
            <a:ext cx="539213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レイテンシ、スループットなどの主要な指標を定義します。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" y="2366433"/>
            <a:ext cx="2691696" cy="111760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26" y="2789767"/>
            <a:ext cx="271436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936" y="2512928"/>
            <a:ext cx="469791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システムリソース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936" y="2798678"/>
            <a:ext cx="469791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CPU、メモリ、ディスク、ネットワークの利用率を説明します。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66" y="3619500"/>
            <a:ext cx="4080022" cy="11176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859" y="4042832"/>
            <a:ext cx="271436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3165" y="3765994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異常とボトルネック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3165" y="4051744"/>
            <a:ext cx="4003681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パフォーマンス異常とボトルネックの定義を明確にします。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54" y="390970"/>
            <a:ext cx="56941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パフォーマンス異常の種類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654" y="1113367"/>
            <a:ext cx="593766" cy="89746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20" y="1422400"/>
            <a:ext cx="271435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9998" y="1272562"/>
            <a:ext cx="48968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ポイント異常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9998" y="1558312"/>
            <a:ext cx="48968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個々のデータ点の異常を検出します。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54" y="2002367"/>
            <a:ext cx="593766" cy="897466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20" y="2311400"/>
            <a:ext cx="271435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9998" y="2161561"/>
            <a:ext cx="48968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コレクティブ異常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9998" y="2447311"/>
            <a:ext cx="489684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データ点群の異常を特定します。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54" y="2891367"/>
            <a:ext cx="593766" cy="897468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20" y="3200400"/>
            <a:ext cx="271435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9998" y="3050562"/>
            <a:ext cx="48968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コンテキスト異常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9998" y="3336312"/>
            <a:ext cx="4896848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特定の状況下でのみ発生する異常を検出します。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654" y="3780367"/>
            <a:ext cx="593766" cy="897466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20" y="4089401"/>
            <a:ext cx="271435" cy="270933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839998" y="3939561"/>
            <a:ext cx="489684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パターン異常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839998" y="4225311"/>
            <a:ext cx="489684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パフォーマンス指標の形状に基づく異常を検出します。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3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1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ボトルネックの種類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6"/>
            <a:ext cx="2439875" cy="1998134"/>
          </a:xfrm>
          <a:prstGeom prst="roundRect">
            <a:avLst>
              <a:gd name="adj" fmla="val 196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5" y="1241869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リソース飽和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5" y="1527619"/>
            <a:ext cx="215147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CPU、メモリ、ディスク、ネットワークの飽和を検出します。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48" y="1113366"/>
            <a:ext cx="2439876" cy="1998134"/>
          </a:xfrm>
          <a:prstGeom prst="roundRect">
            <a:avLst>
              <a:gd name="adj" fmla="val 1962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6948" y="1241869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リソース競合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6948" y="1527619"/>
            <a:ext cx="215147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CPU、メモリ、ディスク、ネットワークの競合を検出します。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3246968"/>
            <a:ext cx="5287038" cy="1490132"/>
          </a:xfrm>
          <a:prstGeom prst="roundRect">
            <a:avLst>
              <a:gd name="adj" fmla="val 352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5" y="3375469"/>
            <a:ext cx="499863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ボトルネック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5" y="3661219"/>
            <a:ext cx="4998637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単一、複数、シフトボトルネックを特定します。</a:t>
            </a:r>
            <a:endParaRPr lang="en-US" sz="1333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500" y="0"/>
            <a:ext cx="263563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0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パフォーマンス異常の原因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7"/>
            <a:ext cx="832863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350" y="1388532"/>
            <a:ext cx="254471" cy="2540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5735" y="1230227"/>
            <a:ext cx="736111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アプリケーション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375735" y="1515977"/>
            <a:ext cx="7361111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設定ミス、バグ、アップデートによる問題を特定します。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7154" y="2053167"/>
            <a:ext cx="1665859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8" y="2328332"/>
            <a:ext cx="254472" cy="25400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08731" y="2170027"/>
            <a:ext cx="65281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ワークロード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208731" y="2455777"/>
            <a:ext cx="6528115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突発的な負荷増加（フラッシュクラウド）を検出します。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7154" y="2992967"/>
            <a:ext cx="2498855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46" y="3268132"/>
            <a:ext cx="254471" cy="25400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041727" y="3109827"/>
            <a:ext cx="569511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アーキテクチャ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041727" y="3395577"/>
            <a:ext cx="5695119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JVM、NUMAアーキテクチャの影響を分析します。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407154" y="3932767"/>
            <a:ext cx="3331851" cy="80433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44" y="4207932"/>
            <a:ext cx="254471" cy="25400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874723" y="4049627"/>
            <a:ext cx="486212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システム障害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3874723" y="4335377"/>
            <a:ext cx="4862123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ハードウェア故障、ソフトウェアバグを特定します。</a:t>
            </a:r>
            <a:endParaRPr lang="en-US" sz="1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0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PADBIシステムのコア要素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319400" y="1138151"/>
            <a:ext cx="238434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3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961549" y="1912851"/>
            <a:ext cx="954268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問題の性質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07154" y="2300203"/>
            <a:ext cx="4063058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動的な依存関係、異常特性、データの性質を分析します。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6586034" y="1138151"/>
            <a:ext cx="238435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3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040114" y="1912851"/>
            <a:ext cx="1330276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システムの目標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673789" y="2300203"/>
            <a:ext cx="4063057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異常検出、ボトルネック特定、根本原因分析を行います。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4457621" y="3011402"/>
            <a:ext cx="228759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5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3906797" y="3786102"/>
            <a:ext cx="1330275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システムの種類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540471" y="4173453"/>
            <a:ext cx="4063058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専用サーバ、仮想化環境、クラウド、グリッドを分析します。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0"/>
            <a:ext cx="56941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検出戦略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7"/>
            <a:ext cx="2439875" cy="1337733"/>
          </a:xfrm>
          <a:prstGeom prst="roundRect">
            <a:avLst>
              <a:gd name="adj" fmla="val 43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5" y="1241870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シグネチャベース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5" y="1527620"/>
            <a:ext cx="2151475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実行時の特性（シグネチャ）を利用します。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48" y="1113367"/>
            <a:ext cx="2439876" cy="1337733"/>
          </a:xfrm>
          <a:prstGeom prst="roundRect">
            <a:avLst>
              <a:gd name="adj" fmla="val 43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6948" y="1241870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観察的検出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6948" y="1527620"/>
            <a:ext cx="2151475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実験やステージングによる分析を行います。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992967"/>
            <a:ext cx="2439875" cy="1337733"/>
          </a:xfrm>
          <a:prstGeom prst="roundRect">
            <a:avLst>
              <a:gd name="adj" fmla="val 43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5" y="3121470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知識駆動型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5" y="3407220"/>
            <a:ext cx="2151475" cy="508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過去の異常事例に基づくルールベースを使用します。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2982748" y="2992967"/>
            <a:ext cx="2439876" cy="1337733"/>
          </a:xfrm>
          <a:prstGeom prst="roundRect">
            <a:avLst>
              <a:gd name="adj" fmla="val 437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26948" y="3121470"/>
            <a:ext cx="21514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フロー分析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26948" y="3407220"/>
            <a:ext cx="2151475" cy="508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通信フローの分析を行います。</a:t>
            </a:r>
            <a:endParaRPr lang="en-US" sz="1333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500" y="0"/>
            <a:ext cx="263563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0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検出方法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777" y="1113367"/>
            <a:ext cx="1997600" cy="1744133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59" y="2070893"/>
            <a:ext cx="271436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91954" y="1700128"/>
            <a:ext cx="50448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機械学習検出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691954" y="1985878"/>
            <a:ext cx="5044892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教師あり、教師なし、半教師あり学習を使用します。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6" y="2992967"/>
            <a:ext cx="4080022" cy="1744133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59" y="3729567"/>
            <a:ext cx="271436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733165" y="3452728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統計的検出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733165" y="3738478"/>
            <a:ext cx="4003681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ガウス分布、回帰分析、相関分析、SPCを使用します。</a:t>
            </a:r>
            <a:endParaRPr lang="en-US" sz="13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2026-01-01T15:00:17Z</dcterms:created>
  <dcterms:modified xsi:type="dcterms:W3CDTF">2026-01-01T15:00:17Z</dcterms:modified>
</cp:coreProperties>
</file>